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A5231-4F82-79DA-9691-95BF1A704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1879BF-9085-626D-6F20-454E8F6A2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28B35-5A6C-5D3A-56BD-8281BAA60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C7164-7A43-D03E-C233-BAE08C460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A5825-4CC8-FF9D-5597-8FE30418F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71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E412B-305B-94F3-A451-51219798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F619CA-6431-191C-C50F-6B073A71F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68A97-580B-3C07-A97C-013F43EC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7B440-F1FD-E095-628A-D88B7DEEF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6990-2196-B48A-510A-E66BCA7D1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47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E5CED-EBD4-4813-85AA-E2CAD094F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F91CD-7AA9-D7B6-F5B4-3F19FE04CE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75080-92AD-F87C-8BB7-71C57F1EA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A43F6-94B1-EF76-0224-0D2EAD444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A7185-27E8-5FD4-9ADE-8AC2E012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55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9B706-9C86-DEC1-417C-EF92F1C7C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F6763-5776-63CD-905F-F1CA4CE2E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61FB7-20B4-9082-8A27-5FE095D20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7E2DF-C3D1-AF42-7627-BF35AC06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7A157-A144-C8A7-668F-3EB89F6EF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65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3319C-8A62-DC2D-F1EC-D470157A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71B32-E994-49F5-87A9-C524B3D5C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B7ECE-ED9D-2110-03D0-C1B72A5C4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5D36F-2546-5F92-FC41-FBBC832A3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98B61-3F1F-4800-6873-CB06444B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2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07500-6F11-2B92-D97D-A6245BA2B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12610-288C-0FB6-239E-56463D0A32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9A10CA-4B2D-0EDE-D67B-6EA8F7447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3F46A-4744-CC09-136B-A2478EB9F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0CDD9-2717-799E-769B-6499A413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237E5-333D-F5AC-B6F5-3572A7B2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9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925EA-E44F-D359-A678-4151B5F3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3BA7D-A622-4D64-B4B5-B9F171790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041A1-C105-9CDD-C6FB-DB356ED78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C4EC5-0BE4-180F-BFC0-B343FBF6E8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15338-D07F-B5E9-5DFA-E4205D89C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B63DCD-A2B4-5CD6-A186-3491A9D70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C3B74-24DD-EE21-AB46-88EC2E139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2C1D1E-B45E-7A1C-9A65-4C77D462C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24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44B33-8D45-9324-FF83-786563ED8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F0679E-D7C0-D2C2-9F70-4F3B7549E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D76237-0D4B-93A3-3F76-BE68283F6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4E218B-51D3-89CF-A9A6-627913FD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1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EFF062-6968-2A25-A3E4-28145CCE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8DB8C0-9762-D730-B0E5-A84D6BF0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08EAE-5B56-C73E-A4A4-24D02B63A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86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61F2A-3DDE-CDC2-7220-1F2C95C16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0FF2C-4372-7327-3C91-A4B6987CB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B7E7E-E265-EFDC-8CC9-3C698CDEF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EB464-8123-E310-3EBF-89A7F9CB9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F3D4B-40FE-EC4A-4E9E-85160D947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1EF7E-663D-F3D3-50F8-49F61D77D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3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0ECA-633D-D286-1826-338A48592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8C878D-2786-833A-6568-3A090AEC09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7CB29-8D15-CC63-460A-9C93E6CF6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1E5E5-7E55-5B11-4542-1F165CED7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2B8C7-6127-DF7D-560D-EE5D0154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E4038-69CD-2910-7BD6-ADA58B0A4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4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51D00C-2CEC-6E8D-335D-330D518CE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D7709-458F-5086-C912-8A594F278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69659-E4D5-775D-91C2-22AE60D873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0E6403-4B64-46EE-A969-E60B5AD48728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92CC-6AFC-03C0-8D04-03E1F056C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E4565-77A2-55CF-5A4F-5769AF43F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B82AC1-B3CE-411A-97FE-5C6458FBB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6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Bike Share | Bike Share">
            <a:extLst>
              <a:ext uri="{FF2B5EF4-FFF2-40B4-BE49-F238E27FC236}">
                <a16:creationId xmlns:a16="http://schemas.microsoft.com/office/drawing/2014/main" id="{227DBBEC-1CC5-1A09-7077-A718094B5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6451" cy="43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96F97A-D622-AB61-0202-BA043184EE5F}"/>
              </a:ext>
            </a:extLst>
          </p:cNvPr>
          <p:cNvSpPr txBox="1"/>
          <p:nvPr/>
        </p:nvSpPr>
        <p:spPr>
          <a:xfrm>
            <a:off x="0" y="466344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CITIBIKE: EFFECT OF WEATHER ON RIDERSHIP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CE00BD-688E-CD5F-2E37-4234EE02F4A4}"/>
              </a:ext>
            </a:extLst>
          </p:cNvPr>
          <p:cNvSpPr txBox="1"/>
          <p:nvPr/>
        </p:nvSpPr>
        <p:spPr>
          <a:xfrm>
            <a:off x="0" y="526634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 6100 – SECTION 1 – GROUP 2</a:t>
            </a:r>
          </a:p>
        </p:txBody>
      </p:sp>
    </p:spTree>
    <p:extLst>
      <p:ext uri="{BB962C8B-B14F-4D97-AF65-F5344CB8AC3E}">
        <p14:creationId xmlns:p14="http://schemas.microsoft.com/office/powerpoint/2010/main" val="2398647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380920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251661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316739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74518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4532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0" y="434352"/>
            <a:ext cx="12191999" cy="582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4BE856D-4AE7-5FB0-31F5-00D3E52D1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613427"/>
              </p:ext>
            </p:extLst>
          </p:nvPr>
        </p:nvGraphicFramePr>
        <p:xfrm>
          <a:off x="2127289" y="1920048"/>
          <a:ext cx="7937421" cy="30179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5807">
                  <a:extLst>
                    <a:ext uri="{9D8B030D-6E8A-4147-A177-3AD203B41FA5}">
                      <a16:colId xmlns:a16="http://schemas.microsoft.com/office/drawing/2014/main" val="4164432982"/>
                    </a:ext>
                  </a:extLst>
                </a:gridCol>
                <a:gridCol w="2565596">
                  <a:extLst>
                    <a:ext uri="{9D8B030D-6E8A-4147-A177-3AD203B41FA5}">
                      <a16:colId xmlns:a16="http://schemas.microsoft.com/office/drawing/2014/main" val="1643665546"/>
                    </a:ext>
                  </a:extLst>
                </a:gridCol>
                <a:gridCol w="2726018">
                  <a:extLst>
                    <a:ext uri="{9D8B030D-6E8A-4147-A177-3AD203B41FA5}">
                      <a16:colId xmlns:a16="http://schemas.microsoft.com/office/drawing/2014/main" val="2360226189"/>
                    </a:ext>
                  </a:extLst>
                </a:gridCol>
              </a:tblGrid>
              <a:tr h="368642"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Citibike Trip Data </a:t>
                      </a:r>
                      <a:endParaRPr lang="en-US" sz="1800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C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NYC Weather Data</a:t>
                      </a:r>
                      <a:endParaRPr lang="en-US" sz="1800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4726034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Level of Data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Rides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Hourly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6787078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Duration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December 2023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December 2023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7735033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Records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24,491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744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0530469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Fields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79418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Filetype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CSV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JSON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550104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Extraction Method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Downloadable Files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API Call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106198"/>
                  </a:ext>
                </a:extLst>
              </a:tr>
              <a:tr h="3686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Subset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Central Park West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NYC</a:t>
                      </a:r>
                    </a:p>
                  </a:txBody>
                  <a:tcPr marL="102917" marR="102917" marT="51459" marB="51459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7192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668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6BB86-E085-2935-04C7-0EC82F288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328" y="1523404"/>
            <a:ext cx="6937640" cy="348039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D896FFE-F015-553B-35EF-C6CF9CD77302}"/>
              </a:ext>
            </a:extLst>
          </p:cNvPr>
          <p:cNvGrpSpPr/>
          <p:nvPr/>
        </p:nvGrpSpPr>
        <p:grpSpPr>
          <a:xfrm>
            <a:off x="777251" y="2120254"/>
            <a:ext cx="3529697" cy="2617492"/>
            <a:chOff x="1822450" y="1326034"/>
            <a:chExt cx="3656053" cy="270285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73608D0-3521-90E3-90B2-6377656FA8BA}"/>
                </a:ext>
              </a:extLst>
            </p:cNvPr>
            <p:cNvSpPr/>
            <p:nvPr/>
          </p:nvSpPr>
          <p:spPr>
            <a:xfrm>
              <a:off x="3383003" y="1399363"/>
              <a:ext cx="2095500" cy="2108200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Weather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8FB3A0A-57D6-85FF-CE12-FDA6523D8471}"/>
                </a:ext>
              </a:extLst>
            </p:cNvPr>
            <p:cNvSpPr/>
            <p:nvPr/>
          </p:nvSpPr>
          <p:spPr>
            <a:xfrm>
              <a:off x="1822450" y="1326034"/>
              <a:ext cx="2095500" cy="210820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Citibike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194F662-122E-DF8B-16B2-5414595C6319}"/>
                </a:ext>
              </a:extLst>
            </p:cNvPr>
            <p:cNvSpPr/>
            <p:nvPr/>
          </p:nvSpPr>
          <p:spPr>
            <a:xfrm>
              <a:off x="2907458" y="3609790"/>
              <a:ext cx="1409700" cy="419101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Day &amp; Hour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FA36590-1B3F-0702-2908-C647DC28AB81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>
              <a:off x="3612308" y="2628116"/>
              <a:ext cx="0" cy="98167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08198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MODEL</a:t>
            </a:r>
          </a:p>
        </p:txBody>
      </p:sp>
      <p:pic>
        <p:nvPicPr>
          <p:cNvPr id="6" name="Picture 5" descr="A diagram of a data flow&#10;&#10;Description automatically generated with medium confidence">
            <a:extLst>
              <a:ext uri="{FF2B5EF4-FFF2-40B4-BE49-F238E27FC236}">
                <a16:creationId xmlns:a16="http://schemas.microsoft.com/office/drawing/2014/main" id="{6444E6EC-EF32-5D11-D8D4-8C31738DE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543" y="1026287"/>
            <a:ext cx="5071515" cy="50477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DC885B-3279-BCA7-AC13-05D80975156F}"/>
              </a:ext>
            </a:extLst>
          </p:cNvPr>
          <p:cNvSpPr txBox="1"/>
          <p:nvPr/>
        </p:nvSpPr>
        <p:spPr>
          <a:xfrm>
            <a:off x="7632700" y="1305341"/>
            <a:ext cx="2921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Schema: Star Schema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Dimension Tables: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Weather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 Type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Rideable Type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Fact: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 about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usage_hours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number_of_rides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total_fare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hour level</a:t>
            </a:r>
          </a:p>
        </p:txBody>
      </p:sp>
    </p:spTree>
    <p:extLst>
      <p:ext uri="{BB962C8B-B14F-4D97-AF65-F5344CB8AC3E}">
        <p14:creationId xmlns:p14="http://schemas.microsoft.com/office/powerpoint/2010/main" val="333822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XTRACT </a:t>
            </a:r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RANSFORM </a:t>
            </a:r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929BED-1106-3F4D-01C1-00576095D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701" y="1861916"/>
            <a:ext cx="4873873" cy="35490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D78B298-76C8-E1CA-F424-2FEE1B7C4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26" y="1861916"/>
            <a:ext cx="5936384" cy="354904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8DAA89-1ECC-A472-AF82-B47FF4BD2FA6}"/>
              </a:ext>
            </a:extLst>
          </p:cNvPr>
          <p:cNvSpPr txBox="1"/>
          <p:nvPr/>
        </p:nvSpPr>
        <p:spPr>
          <a:xfrm>
            <a:off x="658426" y="1447043"/>
            <a:ext cx="593638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Dimensions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89940C-2FDE-1798-CDFD-96F8F1A20524}"/>
              </a:ext>
            </a:extLst>
          </p:cNvPr>
          <p:cNvSpPr txBox="1"/>
          <p:nvPr/>
        </p:nvSpPr>
        <p:spPr>
          <a:xfrm>
            <a:off x="6659701" y="1430716"/>
            <a:ext cx="487387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</a:t>
            </a:r>
          </a:p>
        </p:txBody>
      </p:sp>
    </p:spTree>
    <p:extLst>
      <p:ext uri="{BB962C8B-B14F-4D97-AF65-F5344CB8AC3E}">
        <p14:creationId xmlns:p14="http://schemas.microsoft.com/office/powerpoint/2010/main" val="234865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0F1F0A25-C1DA-E539-7442-BE2623358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78" y="1059575"/>
            <a:ext cx="10227844" cy="53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78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ARCHITECTURE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E28728A-41E2-32EA-AB57-D539449CA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393409"/>
            <a:ext cx="11239500" cy="407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34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A46AF5-2D27-0507-AA24-66EBB3FEFA92}"/>
              </a:ext>
            </a:extLst>
          </p:cNvPr>
          <p:cNvSpPr txBox="1"/>
          <p:nvPr/>
        </p:nvSpPr>
        <p:spPr>
          <a:xfrm>
            <a:off x="0" y="43613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DEMO</a:t>
            </a:r>
          </a:p>
        </p:txBody>
      </p:sp>
      <p:pic>
        <p:nvPicPr>
          <p:cNvPr id="3" name="AWS Demo">
            <a:hlinkClick r:id="" action="ppaction://media"/>
            <a:extLst>
              <a:ext uri="{FF2B5EF4-FFF2-40B4-BE49-F238E27FC236}">
                <a16:creationId xmlns:a16="http://schemas.microsoft.com/office/drawing/2014/main" id="{175E23F8-4D3B-8C54-593A-0D31DF5CEF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3885" y="959358"/>
            <a:ext cx="9884229" cy="555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8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115</Words>
  <Application>Microsoft Office PowerPoint</Application>
  <PresentationFormat>Widescreen</PresentationFormat>
  <Paragraphs>56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Ayrus</dc:creator>
  <cp:lastModifiedBy>Ayrus</cp:lastModifiedBy>
  <cp:revision>5</cp:revision>
  <dcterms:created xsi:type="dcterms:W3CDTF">2024-05-07T15:01:12Z</dcterms:created>
  <dcterms:modified xsi:type="dcterms:W3CDTF">2024-05-07T17:03:38Z</dcterms:modified>
</cp:coreProperties>
</file>

<file path=docProps/thumbnail.jpeg>
</file>